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5" r:id="rId24"/>
    <p:sldId id="290" r:id="rId25"/>
    <p:sldId id="286" r:id="rId26"/>
    <p:sldId id="288" r:id="rId27"/>
    <p:sldId id="289" r:id="rId28"/>
    <p:sldId id="287" r:id="rId29"/>
    <p:sldId id="278" r:id="rId30"/>
    <p:sldId id="283" r:id="rId31"/>
    <p:sldId id="284" r:id="rId32"/>
    <p:sldId id="279" r:id="rId33"/>
    <p:sldId id="280" r:id="rId34"/>
    <p:sldId id="281" r:id="rId35"/>
    <p:sldId id="28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5AAD-1F00-4373-B562-EAABB713EC35}" type="datetimeFigureOut">
              <a:rPr lang="en-US" smtClean="0"/>
              <a:t>24-Jun-25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01633-781A-4A82-8032-376177015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79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5AAD-1F00-4373-B562-EAABB713EC35}" type="datetimeFigureOut">
              <a:rPr lang="en-US" smtClean="0"/>
              <a:t>24-Jun-25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01633-781A-4A82-8032-376177015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455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5AAD-1F00-4373-B562-EAABB713EC35}" type="datetimeFigureOut">
              <a:rPr lang="en-US" smtClean="0"/>
              <a:t>24-Jun-25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01633-781A-4A82-8032-376177015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767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5AAD-1F00-4373-B562-EAABB713EC35}" type="datetimeFigureOut">
              <a:rPr lang="en-US" smtClean="0"/>
              <a:t>24-Jun-25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01633-781A-4A82-8032-376177015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19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5AAD-1F00-4373-B562-EAABB713EC35}" type="datetimeFigureOut">
              <a:rPr lang="en-US" smtClean="0"/>
              <a:t>24-Jun-25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01633-781A-4A82-8032-376177015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40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5AAD-1F00-4373-B562-EAABB713EC35}" type="datetimeFigureOut">
              <a:rPr lang="en-US" smtClean="0"/>
              <a:t>24-Jun-25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01633-781A-4A82-8032-376177015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7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5AAD-1F00-4373-B562-EAABB713EC35}" type="datetimeFigureOut">
              <a:rPr lang="en-US" smtClean="0"/>
              <a:t>24-Jun-25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01633-781A-4A82-8032-376177015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97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5AAD-1F00-4373-B562-EAABB713EC35}" type="datetimeFigureOut">
              <a:rPr lang="en-US" smtClean="0"/>
              <a:t>24-Jun-25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01633-781A-4A82-8032-376177015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01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5AAD-1F00-4373-B562-EAABB713EC35}" type="datetimeFigureOut">
              <a:rPr lang="en-US" smtClean="0"/>
              <a:t>24-Jun-25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01633-781A-4A82-8032-376177015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296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5AAD-1F00-4373-B562-EAABB713EC35}" type="datetimeFigureOut">
              <a:rPr lang="en-US" smtClean="0"/>
              <a:t>24-Jun-25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01633-781A-4A82-8032-376177015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34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5AAD-1F00-4373-B562-EAABB713EC35}" type="datetimeFigureOut">
              <a:rPr lang="en-US" smtClean="0"/>
              <a:t>24-Jun-25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01633-781A-4A82-8032-376177015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70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F5AAD-1F00-4373-B562-EAABB713EC35}" type="datetimeFigureOut">
              <a:rPr lang="en-US" smtClean="0"/>
              <a:t>24-Jun-25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01633-781A-4A82-8032-376177015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84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r>
              <a:rPr lang="en-US" dirty="0" smtClean="0"/>
              <a:t>Ziua Internationala a iei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7127" y="3003522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Directia de Asistenta Sociala Targoviste</a:t>
            </a:r>
          </a:p>
          <a:p>
            <a:r>
              <a:rPr lang="en-US" b="1" dirty="0" smtClean="0"/>
              <a:t>Ziua Internațională a Iei</a:t>
            </a:r>
            <a:r>
              <a:rPr lang="en-US" dirty="0" smtClean="0"/>
              <a:t> este sărbătorită în fiecare an pe </a:t>
            </a:r>
            <a:r>
              <a:rPr lang="en-US" b="1" dirty="0" smtClean="0"/>
              <a:t>24 iunie</a:t>
            </a:r>
            <a:r>
              <a:rPr lang="en-US" dirty="0" smtClean="0"/>
              <a:t>, în aceeași zi cu </a:t>
            </a:r>
            <a:r>
              <a:rPr lang="en-US" b="1" dirty="0" smtClean="0"/>
              <a:t>Sânzienele</a:t>
            </a:r>
            <a:r>
              <a:rPr lang="en-US" dirty="0" smtClean="0"/>
              <a:t>, o sărbătoare tradițională românească. Această zi celebrează </a:t>
            </a:r>
            <a:r>
              <a:rPr lang="en-US" b="1" dirty="0" smtClean="0"/>
              <a:t>ia românească</a:t>
            </a:r>
            <a:r>
              <a:rPr lang="en-US" dirty="0" smtClean="0"/>
              <a:t>, bluza tradițională a femeilor din România, recunoscută pentru frumusețea broderiilor și simbolurilor sale.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53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3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36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590" y="0"/>
            <a:ext cx="42648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39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541" y="0"/>
            <a:ext cx="5132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0620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02" y="0"/>
            <a:ext cx="31683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9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10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931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77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554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698" y="0"/>
            <a:ext cx="6114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082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9500"/>
            <a:ext cx="1219200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194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1726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26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45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108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977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251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474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80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655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085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0"/>
            <a:ext cx="12181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913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3872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50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618" y="0"/>
            <a:ext cx="6542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796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544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308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636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66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001" y="0"/>
            <a:ext cx="455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187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166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396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94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52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</Words>
  <Application>Microsoft Office PowerPoint</Application>
  <PresentationFormat>Widescreen</PresentationFormat>
  <Paragraphs>3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Ziua Internationala a iei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Ziua Internationala a iei</dc:title>
  <dc:creator>DAS_Dambovita</dc:creator>
  <cp:lastModifiedBy>DAS_Dambovita</cp:lastModifiedBy>
  <cp:revision>2</cp:revision>
  <dcterms:created xsi:type="dcterms:W3CDTF">2025-06-24T12:46:37Z</dcterms:created>
  <dcterms:modified xsi:type="dcterms:W3CDTF">2025-06-24T12:46:54Z</dcterms:modified>
</cp:coreProperties>
</file>